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Open Sauce Ligh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FB6E-98CF-45F8-96C8-1513F79F4FE6}" type="datetimeFigureOut">
              <a:rPr lang="en-US" smtClean="0"/>
              <a:t>08-Sep-25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FE25-1BC6-41F3-816B-144C1CC5A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5B2-37B7-4ACF-999A-3612FF76598C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5F37-9EB7-4B94-AA75-50E394285BD7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E74B-9A36-4D43-ACC3-EB90930D1F71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71F-9A6A-4C35-9F94-5A6AF77560ED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D2AE-0BD9-4282-8DEC-9C4651EF836A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A0E2-4B2A-46B4-BAA3-E696E43D7CC7}" type="datetime1">
              <a:rPr lang="en-US" smtClean="0"/>
              <a:t>08-Sep-25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2E90-132C-4132-A2CC-3B00ED605B0D}" type="datetime1">
              <a:rPr lang="en-US" smtClean="0"/>
              <a:t>08-Sep-25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1732-ACA8-46D5-9DD5-B6D957FF41EC}" type="datetime1">
              <a:rPr lang="en-US" smtClean="0"/>
              <a:t>08-Sep-25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D1A-7B48-484F-A5A7-935C28C6F9E8}" type="datetime1">
              <a:rPr lang="en-US" smtClean="0"/>
              <a:t>08-Sep-25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A9-F9C9-4EB3-A999-9F2BA4FA0C87}" type="datetime1">
              <a:rPr lang="en-US" smtClean="0"/>
              <a:t>08-Sep-25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2B74-DC89-4D5E-926B-411664E2EF7D}" type="datetime1">
              <a:rPr lang="en-US" smtClean="0"/>
              <a:t>08-Sep-25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9203-069E-4790-A197-FB210765A668}" type="datetime1">
              <a:rPr lang="en-US" smtClean="0"/>
              <a:t>08-Sep-25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svg"/><Relationship Id="rId50" Type="http://schemas.openxmlformats.org/officeDocument/2006/relationships/image" Target="../media/image67.png"/><Relationship Id="rId55" Type="http://schemas.openxmlformats.org/officeDocument/2006/relationships/image" Target="../media/image72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2.svg"/><Relationship Id="rId53" Type="http://schemas.openxmlformats.org/officeDocument/2006/relationships/image" Target="../media/image70.svg"/><Relationship Id="rId58" Type="http://schemas.openxmlformats.org/officeDocument/2006/relationships/image" Target="../media/image75.png"/><Relationship Id="rId5" Type="http://schemas.openxmlformats.org/officeDocument/2006/relationships/image" Target="../media/image22.svg"/><Relationship Id="rId61" Type="http://schemas.openxmlformats.org/officeDocument/2006/relationships/image" Target="../media/image78.sv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60.sv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8" Type="http://schemas.openxmlformats.org/officeDocument/2006/relationships/image" Target="../media/image25.png"/><Relationship Id="rId51" Type="http://schemas.openxmlformats.org/officeDocument/2006/relationships/image" Target="../media/image68.sv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59" Type="http://schemas.openxmlformats.org/officeDocument/2006/relationships/image" Target="../media/image76.sv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svg"/><Relationship Id="rId57" Type="http://schemas.openxmlformats.org/officeDocument/2006/relationships/image" Target="../media/image74.sv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410-40C8-804A-4543-08FC3F7BFE3B}"/>
              </a:ext>
            </a:extLst>
          </p:cNvPr>
          <p:cNvSpPr txBox="1"/>
          <p:nvPr/>
        </p:nvSpPr>
        <p:spPr>
          <a:xfrm>
            <a:off x="4610100" y="26289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just a presentation template with LabTech 2025 branding. We have included several types of elements and pages if you wish to use. Feel free to add/remove pages.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use this template, make sure to use the header and footer on all of your custom pages.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5F206-7BD5-E141-8B51-5F03ABAF8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6" y="7277100"/>
            <a:ext cx="13374967" cy="128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F3BEE-7793-BA2A-A4D3-36777A838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6" y="4586209"/>
            <a:ext cx="13336861" cy="1114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D7A99C-4E7B-3800-EF68-44E270D24B18}"/>
              </a:ext>
            </a:extLst>
          </p:cNvPr>
          <p:cNvSpPr txBox="1"/>
          <p:nvPr/>
        </p:nvSpPr>
        <p:spPr>
          <a:xfrm>
            <a:off x="2362199" y="583870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9C7D4-B789-3F59-3C7D-6948E4BCF4CF}"/>
              </a:ext>
            </a:extLst>
          </p:cNvPr>
          <p:cNvSpPr txBox="1"/>
          <p:nvPr/>
        </p:nvSpPr>
        <p:spPr>
          <a:xfrm>
            <a:off x="2456516" y="87249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footer</a:t>
            </a:r>
          </a:p>
        </p:txBody>
      </p:sp>
    </p:spTree>
    <p:extLst>
      <p:ext uri="{BB962C8B-B14F-4D97-AF65-F5344CB8AC3E}">
        <p14:creationId xmlns:p14="http://schemas.microsoft.com/office/powerpoint/2010/main" val="38014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31950" y="5933901"/>
            <a:ext cx="130241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— Eleanor Roosevelt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31950" y="1443077"/>
            <a:ext cx="1302410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"The future belongs to those who believe in the beauty of their dreams."</a:t>
            </a:r>
          </a:p>
        </p:txBody>
      </p:sp>
      <p:sp>
        <p:nvSpPr>
          <p:cNvPr id="4" name="Freeform 4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9133899"/>
            <a:ext cx="37719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F5DF6-0B66-0B14-F0A3-0D4A04441552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3949DF2-DBAC-1EF4-83A7-1BC4DF34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10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721806"/>
            <a:ext cx="5805141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79781" y="2916921"/>
            <a:ext cx="67890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79781" y="2258638"/>
            <a:ext cx="67890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79781" y="5219502"/>
            <a:ext cx="67890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79781" y="4561218"/>
            <a:ext cx="67890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79781" y="7522082"/>
            <a:ext cx="67890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9781" y="6863799"/>
            <a:ext cx="67890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028700" y="9133899"/>
            <a:ext cx="4076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B2984-2B60-73BA-43E2-BFF889E8005F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3A6E0717-60A4-99C9-E9A0-4A87C44F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11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595558" cy="5143500"/>
          </a:xfrm>
          <a:custGeom>
            <a:avLst/>
            <a:gdLst/>
            <a:ahLst/>
            <a:cxnLst/>
            <a:rect l="l" t="t" r="r" b="b"/>
            <a:pathLst>
              <a:path w="16595558" h="5143500">
                <a:moveTo>
                  <a:pt x="0" y="0"/>
                </a:moveTo>
                <a:lnTo>
                  <a:pt x="16595558" y="0"/>
                </a:lnTo>
                <a:lnTo>
                  <a:pt x="1659555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r="-10198" b="-6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797536"/>
            <a:ext cx="13422789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233606"/>
            <a:ext cx="134227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Freeform 5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9133899"/>
            <a:ext cx="35433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B8393-2257-8CF0-FEB2-DD77F499715D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44E1E65E-9AC0-9981-278F-268AC091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12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9430" y="1411839"/>
            <a:ext cx="14949141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</a:pPr>
            <a:r>
              <a:rPr lang="en-US" sz="65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9430" y="7525825"/>
            <a:ext cx="383626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you want to discuss.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9430" y="6867541"/>
            <a:ext cx="383626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82301" y="7525825"/>
            <a:ext cx="383626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you want to discuss.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82301" y="6867541"/>
            <a:ext cx="383626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25865" y="7525825"/>
            <a:ext cx="383626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you want to discuss.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25865" y="6867541"/>
            <a:ext cx="383626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9" name="Freeform 9"/>
          <p:cNvSpPr/>
          <p:nvPr/>
        </p:nvSpPr>
        <p:spPr>
          <a:xfrm>
            <a:off x="1669430" y="2991150"/>
            <a:ext cx="3836269" cy="3009378"/>
          </a:xfrm>
          <a:custGeom>
            <a:avLst/>
            <a:gdLst/>
            <a:ahLst/>
            <a:cxnLst/>
            <a:rect l="l" t="t" r="r" b="b"/>
            <a:pathLst>
              <a:path w="3836269" h="3009378">
                <a:moveTo>
                  <a:pt x="0" y="0"/>
                </a:moveTo>
                <a:lnTo>
                  <a:pt x="3836269" y="0"/>
                </a:lnTo>
                <a:lnTo>
                  <a:pt x="3836269" y="3009378"/>
                </a:lnTo>
                <a:lnTo>
                  <a:pt x="0" y="300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607" b="-456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25865" y="2991150"/>
            <a:ext cx="3836269" cy="3009378"/>
          </a:xfrm>
          <a:custGeom>
            <a:avLst/>
            <a:gdLst/>
            <a:ahLst/>
            <a:cxnLst/>
            <a:rect l="l" t="t" r="r" b="b"/>
            <a:pathLst>
              <a:path w="3836269" h="3009378">
                <a:moveTo>
                  <a:pt x="0" y="0"/>
                </a:moveTo>
                <a:lnTo>
                  <a:pt x="3836270" y="0"/>
                </a:lnTo>
                <a:lnTo>
                  <a:pt x="3836270" y="3009378"/>
                </a:lnTo>
                <a:lnTo>
                  <a:pt x="0" y="3009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4984" b="-3498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82301" y="2991150"/>
            <a:ext cx="3836269" cy="3009378"/>
          </a:xfrm>
          <a:custGeom>
            <a:avLst/>
            <a:gdLst/>
            <a:ahLst/>
            <a:cxnLst/>
            <a:rect l="l" t="t" r="r" b="b"/>
            <a:pathLst>
              <a:path w="3836269" h="3009378">
                <a:moveTo>
                  <a:pt x="0" y="0"/>
                </a:moveTo>
                <a:lnTo>
                  <a:pt x="3836269" y="0"/>
                </a:lnTo>
                <a:lnTo>
                  <a:pt x="3836269" y="3009378"/>
                </a:lnTo>
                <a:lnTo>
                  <a:pt x="0" y="300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442" b="-48772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028700" y="9133899"/>
            <a:ext cx="35433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42A75-7156-B654-BF92-40D8E920BD33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9EB6294D-BDA5-FC9D-4D16-B35A397E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13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8" y="1340675"/>
            <a:ext cx="8004492" cy="76056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77425" y="3719028"/>
            <a:ext cx="721995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77425" y="6145697"/>
            <a:ext cx="72199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Freeform 5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9133899"/>
            <a:ext cx="37719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277E0-3571-ABF6-25EC-0AE3CCC4E426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7D7360C2-DD87-EC91-83F0-1291DD6E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14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2" y="1182698"/>
            <a:ext cx="6961981" cy="74912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67900" y="3719028"/>
            <a:ext cx="721995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67900" y="6145697"/>
            <a:ext cx="72199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6" name="Freeform 6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133899"/>
            <a:ext cx="361950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92395-3306-5EC0-3F83-9AF0317B3245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B2F722BE-AA67-9E7E-9F48-E79E0574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15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6380389" cy="8049647"/>
          </a:xfrm>
          <a:custGeom>
            <a:avLst/>
            <a:gdLst/>
            <a:ahLst/>
            <a:cxnLst/>
            <a:rect l="l" t="t" r="r" b="b"/>
            <a:pathLst>
              <a:path w="6380389" h="8049647">
                <a:moveTo>
                  <a:pt x="0" y="0"/>
                </a:moveTo>
                <a:lnTo>
                  <a:pt x="6380389" y="0"/>
                </a:lnTo>
                <a:lnTo>
                  <a:pt x="6380389" y="8049647"/>
                </a:lnTo>
                <a:lnTo>
                  <a:pt x="0" y="80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82" r="-804" b="-2779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27333" y="1494455"/>
            <a:ext cx="8236642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</a:t>
            </a:r>
          </a:p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or idea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27333" y="3921125"/>
            <a:ext cx="823664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6" name="Freeform 6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133899"/>
            <a:ext cx="43815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382ED-53F4-36DD-DB91-AB9429D08282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216FBA3B-4D53-4A0C-09F2-4F592F15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16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87636" cy="8078222"/>
          </a:xfrm>
          <a:custGeom>
            <a:avLst/>
            <a:gdLst/>
            <a:ahLst/>
            <a:cxnLst/>
            <a:rect l="l" t="t" r="r" b="b"/>
            <a:pathLst>
              <a:path w="4487636" h="8078222">
                <a:moveTo>
                  <a:pt x="0" y="0"/>
                </a:moveTo>
                <a:lnTo>
                  <a:pt x="4487636" y="0"/>
                </a:lnTo>
                <a:lnTo>
                  <a:pt x="4487636" y="8078222"/>
                </a:lnTo>
                <a:lnTo>
                  <a:pt x="0" y="8078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409" r="-26409" b="-2734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84107" y="1028700"/>
            <a:ext cx="10656457" cy="6224374"/>
            <a:chOff x="0" y="0"/>
            <a:chExt cx="14208609" cy="8299165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2890"/>
              <a:ext cx="1420860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— Eleanor Roosevelt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4208609" cy="651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"The future belongs to those who believe in the beauty of their dreams."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133899"/>
            <a:ext cx="39243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56A01-15F3-314F-E3F4-F239EECA7254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E71D3D9-D6CB-1396-5F55-5A701478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26000" y="266700"/>
            <a:ext cx="609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17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2379" y="1527338"/>
            <a:ext cx="4445692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Free Icon Resources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2379" y="3922258"/>
            <a:ext cx="444569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Use these elements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 your </a:t>
            </a:r>
            <a:r>
              <a:rPr lang="en-US" sz="2500" b="1">
                <a:solidFill>
                  <a:srgbClr val="3D3D3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LabTech 2025</a:t>
            </a:r>
            <a:r>
              <a:rPr lang="en-US" sz="25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presentation.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8488195" y="1584729"/>
            <a:ext cx="666146" cy="480836"/>
          </a:xfrm>
          <a:custGeom>
            <a:avLst/>
            <a:gdLst/>
            <a:ahLst/>
            <a:cxnLst/>
            <a:rect l="l" t="t" r="r" b="b"/>
            <a:pathLst>
              <a:path w="666146" h="480836">
                <a:moveTo>
                  <a:pt x="0" y="0"/>
                </a:moveTo>
                <a:lnTo>
                  <a:pt x="666145" y="0"/>
                </a:lnTo>
                <a:lnTo>
                  <a:pt x="666145" y="480836"/>
                </a:lnTo>
                <a:lnTo>
                  <a:pt x="0" y="48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79608" y="1478101"/>
            <a:ext cx="528772" cy="694093"/>
          </a:xfrm>
          <a:custGeom>
            <a:avLst/>
            <a:gdLst/>
            <a:ahLst/>
            <a:cxnLst/>
            <a:rect l="l" t="t" r="r" b="b"/>
            <a:pathLst>
              <a:path w="528772" h="694093">
                <a:moveTo>
                  <a:pt x="0" y="0"/>
                </a:moveTo>
                <a:lnTo>
                  <a:pt x="528772" y="0"/>
                </a:lnTo>
                <a:lnTo>
                  <a:pt x="528772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538272" y="1531415"/>
            <a:ext cx="599453" cy="587464"/>
          </a:xfrm>
          <a:custGeom>
            <a:avLst/>
            <a:gdLst/>
            <a:ahLst/>
            <a:cxnLst/>
            <a:rect l="l" t="t" r="r" b="b"/>
            <a:pathLst>
              <a:path w="599453" h="587464">
                <a:moveTo>
                  <a:pt x="0" y="0"/>
                </a:moveTo>
                <a:lnTo>
                  <a:pt x="599454" y="0"/>
                </a:lnTo>
                <a:lnTo>
                  <a:pt x="599454" y="587465"/>
                </a:lnTo>
                <a:lnTo>
                  <a:pt x="0" y="5874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701156" y="1478101"/>
            <a:ext cx="463149" cy="694093"/>
          </a:xfrm>
          <a:custGeom>
            <a:avLst/>
            <a:gdLst/>
            <a:ahLst/>
            <a:cxnLst/>
            <a:rect l="l" t="t" r="r" b="b"/>
            <a:pathLst>
              <a:path w="463149" h="694093">
                <a:moveTo>
                  <a:pt x="0" y="0"/>
                </a:moveTo>
                <a:lnTo>
                  <a:pt x="463149" y="0"/>
                </a:lnTo>
                <a:lnTo>
                  <a:pt x="463149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3105941" y="1527338"/>
            <a:ext cx="564213" cy="595618"/>
          </a:xfrm>
          <a:custGeom>
            <a:avLst/>
            <a:gdLst/>
            <a:ahLst/>
            <a:cxnLst/>
            <a:rect l="l" t="t" r="r" b="b"/>
            <a:pathLst>
              <a:path w="564213" h="595618">
                <a:moveTo>
                  <a:pt x="0" y="0"/>
                </a:moveTo>
                <a:lnTo>
                  <a:pt x="564213" y="0"/>
                </a:lnTo>
                <a:lnTo>
                  <a:pt x="564213" y="595618"/>
                </a:lnTo>
                <a:lnTo>
                  <a:pt x="0" y="595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152259" y="1478101"/>
            <a:ext cx="618374" cy="694093"/>
          </a:xfrm>
          <a:custGeom>
            <a:avLst/>
            <a:gdLst/>
            <a:ahLst/>
            <a:cxnLst/>
            <a:rect l="l" t="t" r="r" b="b"/>
            <a:pathLst>
              <a:path w="618374" h="694093">
                <a:moveTo>
                  <a:pt x="0" y="0"/>
                </a:moveTo>
                <a:lnTo>
                  <a:pt x="618374" y="0"/>
                </a:lnTo>
                <a:lnTo>
                  <a:pt x="618374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482192" y="8200326"/>
            <a:ext cx="672148" cy="523054"/>
          </a:xfrm>
          <a:custGeom>
            <a:avLst/>
            <a:gdLst/>
            <a:ahLst/>
            <a:cxnLst/>
            <a:rect l="l" t="t" r="r" b="b"/>
            <a:pathLst>
              <a:path w="672148" h="523054">
                <a:moveTo>
                  <a:pt x="0" y="0"/>
                </a:moveTo>
                <a:lnTo>
                  <a:pt x="672148" y="0"/>
                </a:lnTo>
                <a:lnTo>
                  <a:pt x="672148" y="523053"/>
                </a:lnTo>
                <a:lnTo>
                  <a:pt x="0" y="5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205175" y="8114806"/>
            <a:ext cx="277637" cy="694093"/>
          </a:xfrm>
          <a:custGeom>
            <a:avLst/>
            <a:gdLst/>
            <a:ahLst/>
            <a:cxnLst/>
            <a:rect l="l" t="t" r="r" b="b"/>
            <a:pathLst>
              <a:path w="277637" h="694093">
                <a:moveTo>
                  <a:pt x="0" y="0"/>
                </a:moveTo>
                <a:lnTo>
                  <a:pt x="277637" y="0"/>
                </a:lnTo>
                <a:lnTo>
                  <a:pt x="277637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1481113" y="8217872"/>
            <a:ext cx="713772" cy="487961"/>
          </a:xfrm>
          <a:custGeom>
            <a:avLst/>
            <a:gdLst/>
            <a:ahLst/>
            <a:cxnLst/>
            <a:rect l="l" t="t" r="r" b="b"/>
            <a:pathLst>
              <a:path w="713772" h="487961">
                <a:moveTo>
                  <a:pt x="0" y="0"/>
                </a:moveTo>
                <a:lnTo>
                  <a:pt x="713772" y="0"/>
                </a:lnTo>
                <a:lnTo>
                  <a:pt x="713772" y="487961"/>
                </a:lnTo>
                <a:lnTo>
                  <a:pt x="0" y="4879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4637290" y="8168024"/>
            <a:ext cx="590881" cy="587658"/>
          </a:xfrm>
          <a:custGeom>
            <a:avLst/>
            <a:gdLst/>
            <a:ahLst/>
            <a:cxnLst/>
            <a:rect l="l" t="t" r="r" b="b"/>
            <a:pathLst>
              <a:path w="590881" h="587658">
                <a:moveTo>
                  <a:pt x="0" y="0"/>
                </a:moveTo>
                <a:lnTo>
                  <a:pt x="590881" y="0"/>
                </a:lnTo>
                <a:lnTo>
                  <a:pt x="590881" y="587658"/>
                </a:lnTo>
                <a:lnTo>
                  <a:pt x="0" y="5876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3261218" y="8114806"/>
            <a:ext cx="253659" cy="694093"/>
          </a:xfrm>
          <a:custGeom>
            <a:avLst/>
            <a:gdLst/>
            <a:ahLst/>
            <a:cxnLst/>
            <a:rect l="l" t="t" r="r" b="b"/>
            <a:pathLst>
              <a:path w="253659" h="694093">
                <a:moveTo>
                  <a:pt x="0" y="0"/>
                </a:moveTo>
                <a:lnTo>
                  <a:pt x="253659" y="0"/>
                </a:lnTo>
                <a:lnTo>
                  <a:pt x="253659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152259" y="8164471"/>
            <a:ext cx="618374" cy="594763"/>
          </a:xfrm>
          <a:custGeom>
            <a:avLst/>
            <a:gdLst/>
            <a:ahLst/>
            <a:cxnLst/>
            <a:rect l="l" t="t" r="r" b="b"/>
            <a:pathLst>
              <a:path w="618374" h="594763">
                <a:moveTo>
                  <a:pt x="0" y="0"/>
                </a:moveTo>
                <a:lnTo>
                  <a:pt x="618374" y="0"/>
                </a:lnTo>
                <a:lnTo>
                  <a:pt x="618374" y="594763"/>
                </a:lnTo>
                <a:lnTo>
                  <a:pt x="0" y="59476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8621243" y="6455630"/>
            <a:ext cx="400050" cy="694093"/>
          </a:xfrm>
          <a:custGeom>
            <a:avLst/>
            <a:gdLst/>
            <a:ahLst/>
            <a:cxnLst/>
            <a:rect l="l" t="t" r="r" b="b"/>
            <a:pathLst>
              <a:path w="400050" h="694093">
                <a:moveTo>
                  <a:pt x="0" y="0"/>
                </a:moveTo>
                <a:lnTo>
                  <a:pt x="400050" y="0"/>
                </a:lnTo>
                <a:lnTo>
                  <a:pt x="400050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0101692" y="6455630"/>
            <a:ext cx="484603" cy="694093"/>
          </a:xfrm>
          <a:custGeom>
            <a:avLst/>
            <a:gdLst/>
            <a:ahLst/>
            <a:cxnLst/>
            <a:rect l="l" t="t" r="r" b="b"/>
            <a:pathLst>
              <a:path w="484603" h="694093">
                <a:moveTo>
                  <a:pt x="0" y="0"/>
                </a:moveTo>
                <a:lnTo>
                  <a:pt x="484603" y="0"/>
                </a:lnTo>
                <a:lnTo>
                  <a:pt x="484603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1577399" y="6455630"/>
            <a:ext cx="521201" cy="694093"/>
          </a:xfrm>
          <a:custGeom>
            <a:avLst/>
            <a:gdLst/>
            <a:ahLst/>
            <a:cxnLst/>
            <a:rect l="l" t="t" r="r" b="b"/>
            <a:pathLst>
              <a:path w="521201" h="694093">
                <a:moveTo>
                  <a:pt x="0" y="0"/>
                </a:moveTo>
                <a:lnTo>
                  <a:pt x="521200" y="0"/>
                </a:lnTo>
                <a:lnTo>
                  <a:pt x="521200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14665189" y="6455630"/>
            <a:ext cx="535082" cy="694093"/>
          </a:xfrm>
          <a:custGeom>
            <a:avLst/>
            <a:gdLst/>
            <a:ahLst/>
            <a:cxnLst/>
            <a:rect l="l" t="t" r="r" b="b"/>
            <a:pathLst>
              <a:path w="535082" h="694093">
                <a:moveTo>
                  <a:pt x="0" y="0"/>
                </a:moveTo>
                <a:lnTo>
                  <a:pt x="535082" y="0"/>
                </a:lnTo>
                <a:lnTo>
                  <a:pt x="535082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13235347" y="6455630"/>
            <a:ext cx="305401" cy="694093"/>
          </a:xfrm>
          <a:custGeom>
            <a:avLst/>
            <a:gdLst/>
            <a:ahLst/>
            <a:cxnLst/>
            <a:rect l="l" t="t" r="r" b="b"/>
            <a:pathLst>
              <a:path w="305401" h="694093">
                <a:moveTo>
                  <a:pt x="0" y="0"/>
                </a:moveTo>
                <a:lnTo>
                  <a:pt x="305401" y="0"/>
                </a:lnTo>
                <a:lnTo>
                  <a:pt x="305401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16191093" y="6532323"/>
            <a:ext cx="540706" cy="540706"/>
          </a:xfrm>
          <a:custGeom>
            <a:avLst/>
            <a:gdLst/>
            <a:ahLst/>
            <a:cxnLst/>
            <a:rect l="l" t="t" r="r" b="b"/>
            <a:pathLst>
              <a:path w="540706" h="540706">
                <a:moveTo>
                  <a:pt x="0" y="0"/>
                </a:moveTo>
                <a:lnTo>
                  <a:pt x="540706" y="0"/>
                </a:lnTo>
                <a:lnTo>
                  <a:pt x="540706" y="540706"/>
                </a:lnTo>
                <a:lnTo>
                  <a:pt x="0" y="54070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8508268" y="4838468"/>
            <a:ext cx="625999" cy="610065"/>
          </a:xfrm>
          <a:custGeom>
            <a:avLst/>
            <a:gdLst/>
            <a:ahLst/>
            <a:cxnLst/>
            <a:rect l="l" t="t" r="r" b="b"/>
            <a:pathLst>
              <a:path w="625999" h="610065">
                <a:moveTo>
                  <a:pt x="0" y="0"/>
                </a:moveTo>
                <a:lnTo>
                  <a:pt x="625999" y="0"/>
                </a:lnTo>
                <a:lnTo>
                  <a:pt x="625999" y="610064"/>
                </a:lnTo>
                <a:lnTo>
                  <a:pt x="0" y="61006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10089073" y="4796454"/>
            <a:ext cx="509843" cy="694093"/>
          </a:xfrm>
          <a:custGeom>
            <a:avLst/>
            <a:gdLst/>
            <a:ahLst/>
            <a:cxnLst/>
            <a:rect l="l" t="t" r="r" b="b"/>
            <a:pathLst>
              <a:path w="509843" h="694093">
                <a:moveTo>
                  <a:pt x="0" y="0"/>
                </a:moveTo>
                <a:lnTo>
                  <a:pt x="509842" y="0"/>
                </a:lnTo>
                <a:lnTo>
                  <a:pt x="509842" y="694092"/>
                </a:lnTo>
                <a:lnTo>
                  <a:pt x="0" y="69409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>
            <a:off x="11529443" y="4796454"/>
            <a:ext cx="617112" cy="694093"/>
          </a:xfrm>
          <a:custGeom>
            <a:avLst/>
            <a:gdLst/>
            <a:ahLst/>
            <a:cxnLst/>
            <a:rect l="l" t="t" r="r" b="b"/>
            <a:pathLst>
              <a:path w="617112" h="694093">
                <a:moveTo>
                  <a:pt x="0" y="0"/>
                </a:moveTo>
                <a:lnTo>
                  <a:pt x="617112" y="0"/>
                </a:lnTo>
                <a:lnTo>
                  <a:pt x="617112" y="694092"/>
                </a:lnTo>
                <a:lnTo>
                  <a:pt x="0" y="69409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>
            <a:off x="14661403" y="4796454"/>
            <a:ext cx="542654" cy="694093"/>
          </a:xfrm>
          <a:custGeom>
            <a:avLst/>
            <a:gdLst/>
            <a:ahLst/>
            <a:cxnLst/>
            <a:rect l="l" t="t" r="r" b="b"/>
            <a:pathLst>
              <a:path w="542654" h="694093">
                <a:moveTo>
                  <a:pt x="0" y="0"/>
                </a:moveTo>
                <a:lnTo>
                  <a:pt x="542654" y="0"/>
                </a:lnTo>
                <a:lnTo>
                  <a:pt x="542654" y="694092"/>
                </a:lnTo>
                <a:lnTo>
                  <a:pt x="0" y="694092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>
            <a:off x="13027906" y="4852768"/>
            <a:ext cx="720283" cy="581465"/>
          </a:xfrm>
          <a:custGeom>
            <a:avLst/>
            <a:gdLst/>
            <a:ahLst/>
            <a:cxnLst/>
            <a:rect l="l" t="t" r="r" b="b"/>
            <a:pathLst>
              <a:path w="720283" h="581465">
                <a:moveTo>
                  <a:pt x="0" y="0"/>
                </a:moveTo>
                <a:lnTo>
                  <a:pt x="720283" y="0"/>
                </a:lnTo>
                <a:lnTo>
                  <a:pt x="720283" y="581464"/>
                </a:lnTo>
                <a:lnTo>
                  <a:pt x="0" y="581464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117272" y="4899449"/>
            <a:ext cx="688349" cy="488102"/>
          </a:xfrm>
          <a:custGeom>
            <a:avLst/>
            <a:gdLst/>
            <a:ahLst/>
            <a:cxnLst/>
            <a:rect l="l" t="t" r="r" b="b"/>
            <a:pathLst>
              <a:path w="688349" h="488102">
                <a:moveTo>
                  <a:pt x="0" y="0"/>
                </a:moveTo>
                <a:lnTo>
                  <a:pt x="688349" y="0"/>
                </a:lnTo>
                <a:lnTo>
                  <a:pt x="688349" y="488102"/>
                </a:lnTo>
                <a:lnTo>
                  <a:pt x="0" y="488102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Freeform 28"/>
          <p:cNvSpPr/>
          <p:nvPr/>
        </p:nvSpPr>
        <p:spPr>
          <a:xfrm>
            <a:off x="8435661" y="3137277"/>
            <a:ext cx="771214" cy="694093"/>
          </a:xfrm>
          <a:custGeom>
            <a:avLst/>
            <a:gdLst/>
            <a:ahLst/>
            <a:cxnLst/>
            <a:rect l="l" t="t" r="r" b="b"/>
            <a:pathLst>
              <a:path w="771214" h="694093">
                <a:moveTo>
                  <a:pt x="0" y="0"/>
                </a:moveTo>
                <a:lnTo>
                  <a:pt x="771214" y="0"/>
                </a:lnTo>
                <a:lnTo>
                  <a:pt x="771214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0039896" y="3171700"/>
            <a:ext cx="608196" cy="625248"/>
          </a:xfrm>
          <a:custGeom>
            <a:avLst/>
            <a:gdLst/>
            <a:ahLst/>
            <a:cxnLst/>
            <a:rect l="l" t="t" r="r" b="b"/>
            <a:pathLst>
              <a:path w="608196" h="625248">
                <a:moveTo>
                  <a:pt x="0" y="0"/>
                </a:moveTo>
                <a:lnTo>
                  <a:pt x="608196" y="0"/>
                </a:lnTo>
                <a:lnTo>
                  <a:pt x="608196" y="625248"/>
                </a:lnTo>
                <a:lnTo>
                  <a:pt x="0" y="625248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11515404" y="3171700"/>
            <a:ext cx="645191" cy="625248"/>
          </a:xfrm>
          <a:custGeom>
            <a:avLst/>
            <a:gdLst/>
            <a:ahLst/>
            <a:cxnLst/>
            <a:rect l="l" t="t" r="r" b="b"/>
            <a:pathLst>
              <a:path w="645191" h="625248">
                <a:moveTo>
                  <a:pt x="0" y="0"/>
                </a:moveTo>
                <a:lnTo>
                  <a:pt x="645190" y="0"/>
                </a:lnTo>
                <a:lnTo>
                  <a:pt x="645190" y="625248"/>
                </a:lnTo>
                <a:lnTo>
                  <a:pt x="0" y="625248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Freeform 31"/>
          <p:cNvSpPr/>
          <p:nvPr/>
        </p:nvSpPr>
        <p:spPr>
          <a:xfrm>
            <a:off x="14581210" y="3137277"/>
            <a:ext cx="703041" cy="694093"/>
          </a:xfrm>
          <a:custGeom>
            <a:avLst/>
            <a:gdLst/>
            <a:ahLst/>
            <a:cxnLst/>
            <a:rect l="l" t="t" r="r" b="b"/>
            <a:pathLst>
              <a:path w="703041" h="694093">
                <a:moveTo>
                  <a:pt x="0" y="0"/>
                </a:moveTo>
                <a:lnTo>
                  <a:pt x="703041" y="0"/>
                </a:lnTo>
                <a:lnTo>
                  <a:pt x="703041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Freeform 32"/>
          <p:cNvSpPr/>
          <p:nvPr/>
        </p:nvSpPr>
        <p:spPr>
          <a:xfrm>
            <a:off x="13128078" y="3137277"/>
            <a:ext cx="519939" cy="694093"/>
          </a:xfrm>
          <a:custGeom>
            <a:avLst/>
            <a:gdLst/>
            <a:ahLst/>
            <a:cxnLst/>
            <a:rect l="l" t="t" r="r" b="b"/>
            <a:pathLst>
              <a:path w="519939" h="694093">
                <a:moveTo>
                  <a:pt x="0" y="0"/>
                </a:moveTo>
                <a:lnTo>
                  <a:pt x="519939" y="0"/>
                </a:lnTo>
                <a:lnTo>
                  <a:pt x="519939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3" name="Freeform 33"/>
          <p:cNvSpPr/>
          <p:nvPr/>
        </p:nvSpPr>
        <p:spPr>
          <a:xfrm>
            <a:off x="16233658" y="3137277"/>
            <a:ext cx="455577" cy="694093"/>
          </a:xfrm>
          <a:custGeom>
            <a:avLst/>
            <a:gdLst/>
            <a:ahLst/>
            <a:cxnLst/>
            <a:rect l="l" t="t" r="r" b="b"/>
            <a:pathLst>
              <a:path w="455577" h="694093">
                <a:moveTo>
                  <a:pt x="0" y="0"/>
                </a:moveTo>
                <a:lnTo>
                  <a:pt x="455577" y="0"/>
                </a:lnTo>
                <a:lnTo>
                  <a:pt x="455577" y="694093"/>
                </a:lnTo>
                <a:lnTo>
                  <a:pt x="0" y="694093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BE2D7AC-56AD-D0C8-0229-16C60FF7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10032" y="0"/>
            <a:ext cx="2977968" cy="2977968"/>
          </a:xfrm>
          <a:custGeom>
            <a:avLst/>
            <a:gdLst/>
            <a:ahLst/>
            <a:cxnLst/>
            <a:rect l="l" t="t" r="r" b="b"/>
            <a:pathLst>
              <a:path w="2977968" h="2977968">
                <a:moveTo>
                  <a:pt x="0" y="0"/>
                </a:moveTo>
                <a:lnTo>
                  <a:pt x="2977968" y="0"/>
                </a:lnTo>
                <a:lnTo>
                  <a:pt x="2977968" y="2977968"/>
                </a:lnTo>
                <a:lnTo>
                  <a:pt x="0" y="2977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57250"/>
            <a:ext cx="3437298" cy="1907700"/>
          </a:xfrm>
          <a:custGeom>
            <a:avLst/>
            <a:gdLst/>
            <a:ahLst/>
            <a:cxnLst/>
            <a:rect l="l" t="t" r="r" b="b"/>
            <a:pathLst>
              <a:path w="3437298" h="1907700">
                <a:moveTo>
                  <a:pt x="0" y="0"/>
                </a:moveTo>
                <a:lnTo>
                  <a:pt x="3437298" y="0"/>
                </a:lnTo>
                <a:lnTo>
                  <a:pt x="3437298" y="1907700"/>
                </a:lnTo>
                <a:lnTo>
                  <a:pt x="0" y="1907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3365025"/>
            <a:ext cx="10617002" cy="1226550"/>
            <a:chOff x="0" y="0"/>
            <a:chExt cx="2796248" cy="323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6248" cy="323042"/>
            </a:xfrm>
            <a:custGeom>
              <a:avLst/>
              <a:gdLst/>
              <a:ahLst/>
              <a:cxnLst/>
              <a:rect l="l" t="t" r="r" b="b"/>
              <a:pathLst>
                <a:path w="2796248" h="323042">
                  <a:moveTo>
                    <a:pt x="0" y="0"/>
                  </a:moveTo>
                  <a:lnTo>
                    <a:pt x="2796248" y="0"/>
                  </a:lnTo>
                  <a:lnTo>
                    <a:pt x="2796248" y="323042"/>
                  </a:lnTo>
                  <a:lnTo>
                    <a:pt x="0" y="323042"/>
                  </a:lnTo>
                  <a:close/>
                </a:path>
              </a:pathLst>
            </a:custGeom>
            <a:solidFill>
              <a:srgbClr val="AB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96248" cy="370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223800"/>
            <a:ext cx="1460945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Your presentation title goes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600475"/>
            <a:ext cx="617174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Your Name Goes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690275"/>
            <a:ext cx="525400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Title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D3D3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Company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28700" y="9133899"/>
            <a:ext cx="4076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09EC7A-861C-A8B1-6E49-748A40AC4B3F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6C53D13-CD91-F290-88ED-1950E360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1527873"/>
            <a:ext cx="13422789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600" y="2963943"/>
            <a:ext cx="134227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Freeform 5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908E6A9-FDCC-C4EC-47EB-25CBC1A96413}"/>
              </a:ext>
            </a:extLst>
          </p:cNvPr>
          <p:cNvSpPr txBox="1"/>
          <p:nvPr/>
        </p:nvSpPr>
        <p:spPr>
          <a:xfrm>
            <a:off x="1028700" y="9133899"/>
            <a:ext cx="4076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D697F-AB28-2C1C-A968-CB82D5192F98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85162-D66C-76AE-F04A-EB0EE17A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3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8505" y="1524000"/>
            <a:ext cx="14510991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Heading goes here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88505" y="5849408"/>
            <a:ext cx="339811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88505" y="5191125"/>
            <a:ext cx="33981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1376" y="5849408"/>
            <a:ext cx="339811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01376" y="5191125"/>
            <a:ext cx="33981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44940" y="5849408"/>
            <a:ext cx="339811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44940" y="5191125"/>
            <a:ext cx="33981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AE3D156-E0C5-53FD-E2E1-45104AC9BF01}"/>
              </a:ext>
            </a:extLst>
          </p:cNvPr>
          <p:cNvSpPr txBox="1"/>
          <p:nvPr/>
        </p:nvSpPr>
        <p:spPr>
          <a:xfrm>
            <a:off x="1028700" y="9133899"/>
            <a:ext cx="4076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B10233-1C97-AD8A-00DF-2131B3664376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D082F381-7311-6E3D-D885-4FC597CBD2B0}"/>
              </a:ext>
            </a:extLst>
          </p:cNvPr>
          <p:cNvSpPr txBox="1">
            <a:spLocks/>
          </p:cNvSpPr>
          <p:nvPr/>
        </p:nvSpPr>
        <p:spPr>
          <a:xfrm>
            <a:off x="17754600" y="266700"/>
            <a:ext cx="30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4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59828" y="4605337"/>
            <a:ext cx="1216834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7000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Add a section header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9133899"/>
            <a:ext cx="3695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E8A80-D2B4-EBDD-AAD4-D44382B1A6BB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E7230CEB-C02F-A66B-80BE-EB1D768C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5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257300" y="1356828"/>
            <a:ext cx="14815891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31829" y="5792258"/>
            <a:ext cx="59889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31829" y="5133975"/>
            <a:ext cx="59889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70381" y="5792258"/>
            <a:ext cx="59889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70381" y="5133975"/>
            <a:ext cx="59889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3D3D3D"/>
                </a:solidFill>
                <a:latin typeface="Open Sauce"/>
                <a:ea typeface="Open Sauce"/>
                <a:cs typeface="Open Sauce"/>
                <a:sym typeface="Open Sauce"/>
              </a:rPr>
              <a:t>Add a main point</a:t>
            </a:r>
          </a:p>
        </p:txBody>
      </p:sp>
      <p:sp>
        <p:nvSpPr>
          <p:cNvPr id="8" name="Freeform 8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8700" y="9133899"/>
            <a:ext cx="346710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D01B8-E96F-D53B-6CE0-DFAACD0F674A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0923FBDF-9448-98DF-C6C9-73601A63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6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1527873"/>
            <a:ext cx="1182395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1600" y="2963943"/>
            <a:ext cx="118239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4" name="Freeform 4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9133899"/>
            <a:ext cx="42291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A56F2-DF85-A778-9215-C68646115597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chemeClr val="bg1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chemeClr val="bg1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D8750548-D40A-DD6B-1526-A5D44F0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7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030" y="676078"/>
            <a:ext cx="6886912" cy="79730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14487" y="1608722"/>
            <a:ext cx="721995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Write your topic or idea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4487" y="4035392"/>
            <a:ext cx="72199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Briefly elaborate on what you want to discuss. </a:t>
            </a:r>
          </a:p>
        </p:txBody>
      </p:sp>
      <p:sp>
        <p:nvSpPr>
          <p:cNvPr id="6" name="Freeform 6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9133899"/>
            <a:ext cx="36957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C2C9C-A8DA-A4BE-CB1E-590A0EBE06C2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37C3264E-B95C-8FF0-CE9C-2E0DC420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8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92364" y="4152900"/>
            <a:ext cx="8123136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Add a </a:t>
            </a:r>
          </a:p>
          <a:p>
            <a:pPr marL="0" lvl="0" indent="0" algn="l">
              <a:lnSpc>
                <a:spcPts val="7800"/>
              </a:lnSpc>
            </a:pPr>
            <a:r>
              <a:rPr lang="en-US" sz="6500">
                <a:solidFill>
                  <a:srgbClr val="AB0000"/>
                </a:solidFill>
                <a:latin typeface="Open Sauce"/>
                <a:ea typeface="Open Sauce"/>
                <a:cs typeface="Open Sauce"/>
                <a:sym typeface="Open Sauce"/>
              </a:rPr>
              <a:t>section header</a:t>
            </a:r>
          </a:p>
        </p:txBody>
      </p:sp>
      <p:sp>
        <p:nvSpPr>
          <p:cNvPr id="4" name="Freeform 4"/>
          <p:cNvSpPr/>
          <p:nvPr/>
        </p:nvSpPr>
        <p:spPr>
          <a:xfrm>
            <a:off x="15297556" y="8816210"/>
            <a:ext cx="1961744" cy="1088768"/>
          </a:xfrm>
          <a:custGeom>
            <a:avLst/>
            <a:gdLst/>
            <a:ahLst/>
            <a:cxnLst/>
            <a:rect l="l" t="t" r="r" b="b"/>
            <a:pathLst>
              <a:path w="1961744" h="1088768">
                <a:moveTo>
                  <a:pt x="0" y="0"/>
                </a:moveTo>
                <a:lnTo>
                  <a:pt x="1961744" y="0"/>
                </a:lnTo>
                <a:lnTo>
                  <a:pt x="1961744" y="1088768"/>
                </a:lnTo>
                <a:lnTo>
                  <a:pt x="0" y="108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60127" y="0"/>
            <a:ext cx="1527873" cy="1527873"/>
          </a:xfrm>
          <a:custGeom>
            <a:avLst/>
            <a:gdLst/>
            <a:ahLst/>
            <a:cxnLst/>
            <a:rect l="l" t="t" r="r" b="b"/>
            <a:pathLst>
              <a:path w="1527873" h="1527873">
                <a:moveTo>
                  <a:pt x="0" y="0"/>
                </a:moveTo>
                <a:lnTo>
                  <a:pt x="1527873" y="0"/>
                </a:lnTo>
                <a:lnTo>
                  <a:pt x="1527873" y="1527873"/>
                </a:lnTo>
                <a:lnTo>
                  <a:pt x="0" y="152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028700" y="8630672"/>
            <a:ext cx="16230600" cy="0"/>
          </a:xfrm>
          <a:prstGeom prst="line">
            <a:avLst/>
          </a:prstGeom>
          <a:ln w="38100" cap="flat">
            <a:solidFill>
              <a:srgbClr val="3D3D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9133899"/>
            <a:ext cx="422910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www.labtech2025.com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98899-08AC-7235-C4F5-70289838C0BD}"/>
              </a:ext>
            </a:extLst>
          </p:cNvPr>
          <p:cNvSpPr txBox="1"/>
          <p:nvPr/>
        </p:nvSpPr>
        <p:spPr>
          <a:xfrm>
            <a:off x="4276725" y="9133898"/>
            <a:ext cx="9734550" cy="3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17 – 19 November 2025 | Grand Millennium </a:t>
            </a:r>
            <a:r>
              <a:rPr lang="en-US" sz="2400" dirty="0" err="1">
                <a:solidFill>
                  <a:srgbClr val="3D3D3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Gizan</a:t>
            </a:r>
            <a:endParaRPr lang="en-US" sz="2400" dirty="0">
              <a:solidFill>
                <a:srgbClr val="3D3D3D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4E2E24FF-D461-D98B-79AB-EB0F3E05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266700"/>
            <a:ext cx="300927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2800" smtClean="0">
                <a:solidFill>
                  <a:schemeClr val="bg1"/>
                </a:solidFill>
              </a:rPr>
              <a:pPr algn="ctr"/>
              <a:t>9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630</Words>
  <Application>Microsoft Office PowerPoint</Application>
  <PresentationFormat>Custom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Open Sauce Bold</vt:lpstr>
      <vt:lpstr>Open Sauce</vt:lpstr>
      <vt:lpstr>Open Sauce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cp:lastModifiedBy>Noman Khalid</cp:lastModifiedBy>
  <cp:revision>3</cp:revision>
  <dcterms:created xsi:type="dcterms:W3CDTF">2006-08-16T00:00:00Z</dcterms:created>
  <dcterms:modified xsi:type="dcterms:W3CDTF">2025-09-08T10:42:09Z</dcterms:modified>
  <dc:identifier>DAGxLXkn-2g</dc:identifier>
</cp:coreProperties>
</file>